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66CE8-E2B3-5FB6-DC4B-9ABE9D6A4FE9}" v="759" dt="2019-09-12T18:11:20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0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3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58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442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98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779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65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10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4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8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1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4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9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0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8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4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Dialogue as a literary device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dialogue?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 conversation between two or more people as a feature of a book, play, or movie.</a:t>
            </a:r>
          </a:p>
          <a:p>
            <a:r>
              <a:rPr lang="en-US" dirty="0"/>
              <a:t>2. An exchange of ideas or opinions on a particular issue.</a:t>
            </a:r>
          </a:p>
        </p:txBody>
      </p:sp>
    </p:spTree>
    <p:extLst>
      <p:ext uri="{BB962C8B-B14F-4D97-AF65-F5344CB8AC3E}">
        <p14:creationId xmlns:p14="http://schemas.microsoft.com/office/powerpoint/2010/main" val="56197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dialogue important in a narrative?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Dialogue does the following:</a:t>
            </a:r>
          </a:p>
          <a:p>
            <a:r>
              <a:rPr lang="en-US" dirty="0"/>
              <a:t>1. Helps the writer reveal character traits (i.e., personality, </a:t>
            </a:r>
            <a:r>
              <a:rPr lang="en-US" dirty="0" err="1"/>
              <a:t>idiosyncracies</a:t>
            </a:r>
            <a:r>
              <a:rPr lang="en-US" dirty="0"/>
              <a:t>, etc.).</a:t>
            </a:r>
          </a:p>
          <a:p>
            <a:r>
              <a:rPr lang="en-US" dirty="0"/>
              <a:t>2. Conveys characters’ emotions.</a:t>
            </a:r>
          </a:p>
          <a:p>
            <a:r>
              <a:rPr lang="en-US" dirty="0"/>
              <a:t>3. Shows how people interact with one another</a:t>
            </a:r>
          </a:p>
          <a:p>
            <a:r>
              <a:rPr lang="en-US" dirty="0"/>
              <a:t>4. Adds dimension of reality about a given situation or topic.</a:t>
            </a:r>
          </a:p>
          <a:p>
            <a:r>
              <a:rPr lang="en-US" dirty="0"/>
              <a:t>5. Heightens the tension in a story and advances the plot.</a:t>
            </a:r>
          </a:p>
          <a:p>
            <a:r>
              <a:rPr lang="en-US" dirty="0"/>
              <a:t>6. Provides author a way to communicate/illustrate the theme.</a:t>
            </a:r>
          </a:p>
        </p:txBody>
      </p:sp>
    </p:spTree>
    <p:extLst>
      <p:ext uri="{BB962C8B-B14F-4D97-AF65-F5344CB8AC3E}">
        <p14:creationId xmlns:p14="http://schemas.microsoft.com/office/powerpoint/2010/main" val="127781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dialogue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INDIRECT:  Paraphrase of what is said by a character or a narrator.</a:t>
            </a:r>
          </a:p>
          <a:p>
            <a:r>
              <a:rPr lang="en-US" dirty="0"/>
              <a:t>EX.: My mother told me that they were no-</a:t>
            </a:r>
            <a:r>
              <a:rPr lang="en-US" dirty="0" err="1"/>
              <a:t>gooders</a:t>
            </a:r>
            <a:r>
              <a:rPr lang="en-US" dirty="0"/>
              <a:t>, that they would amount to </a:t>
            </a:r>
            <a:r>
              <a:rPr lang="en-US"/>
              <a:t>nothing… </a:t>
            </a:r>
            <a:r>
              <a:rPr lang="en-US" dirty="0"/>
              <a:t>(</a:t>
            </a:r>
            <a:r>
              <a:rPr lang="en-US" i="1" dirty="0"/>
              <a:t>Kaffir Bo</a:t>
            </a:r>
            <a:r>
              <a:rPr lang="en-US" dirty="0"/>
              <a:t>y).</a:t>
            </a:r>
          </a:p>
          <a:p>
            <a:endParaRPr lang="en-US" dirty="0"/>
          </a:p>
          <a:p>
            <a:r>
              <a:rPr lang="en-US" dirty="0"/>
              <a:t>2. DIRECT:  The exact words spoken by a person.</a:t>
            </a:r>
          </a:p>
          <a:p>
            <a:r>
              <a:rPr lang="en-US" dirty="0"/>
              <a:t>EX.:  “What!” I balked, upon hearing the word </a:t>
            </a:r>
            <a:r>
              <a:rPr lang="en-US" i="1" dirty="0"/>
              <a:t>washtub</a:t>
            </a:r>
            <a:r>
              <a:rPr lang="en-US" dirty="0"/>
              <a:t> (</a:t>
            </a:r>
            <a:r>
              <a:rPr lang="en-US" i="1" dirty="0"/>
              <a:t>Kaffir Boy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7310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direct dialogue and its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Direct dialogue uses two elements:</a:t>
            </a:r>
          </a:p>
          <a:p>
            <a:r>
              <a:rPr lang="en-US" dirty="0"/>
              <a:t>1. Quotation marks: “….”</a:t>
            </a:r>
          </a:p>
          <a:p>
            <a:r>
              <a:rPr lang="en-US" dirty="0"/>
              <a:t>2. Dialogue tags: Phrases that attribute the quotation to the speaker.</a:t>
            </a:r>
          </a:p>
          <a:p>
            <a:endParaRPr lang="en-US" dirty="0"/>
          </a:p>
          <a:p>
            <a:r>
              <a:rPr lang="en-US" b="1" dirty="0"/>
              <a:t>NOTE</a:t>
            </a:r>
            <a:r>
              <a:rPr lang="en-US" dirty="0"/>
              <a:t>: The purpose of the dialogue tag is to show action and convey emotion; however, the </a:t>
            </a:r>
            <a:r>
              <a:rPr lang="en-US" b="1" i="1" dirty="0"/>
              <a:t>most important purpose of the dialogue tag is to convey the speaker’s emotions.</a:t>
            </a:r>
          </a:p>
        </p:txBody>
      </p:sp>
    </p:spTree>
    <p:extLst>
      <p:ext uri="{BB962C8B-B14F-4D97-AF65-F5344CB8AC3E}">
        <p14:creationId xmlns:p14="http://schemas.microsoft.com/office/powerpoint/2010/main" val="77824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elements of dialogue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Dialogue Tags</a:t>
            </a:r>
            <a:r>
              <a:rPr lang="en-US" dirty="0"/>
              <a:t>:  Phrases that attribute the quotation to the speaker.</a:t>
            </a:r>
          </a:p>
          <a:p>
            <a:endParaRPr lang="en-US" dirty="0"/>
          </a:p>
          <a:p>
            <a:r>
              <a:rPr lang="en-US" dirty="0"/>
              <a:t>Example:  “I know I’m loved,” </a:t>
            </a:r>
            <a:r>
              <a:rPr lang="en-US" b="1" i="1" dirty="0"/>
              <a:t>she exclaimed.</a:t>
            </a:r>
          </a:p>
          <a:p>
            <a:endParaRPr lang="en-US" b="1" i="1" dirty="0"/>
          </a:p>
          <a:p>
            <a:r>
              <a:rPr lang="en-US" b="1" i="1" dirty="0"/>
              <a:t>Purpose of Dialogue Tags:  Though dialogue tags show actions, their main purpose is to show the </a:t>
            </a:r>
            <a:r>
              <a:rPr lang="en-US" b="1" i="1" u="sng" dirty="0"/>
              <a:t>emotional state </a:t>
            </a:r>
            <a:r>
              <a:rPr lang="en-US" b="1" i="1" dirty="0"/>
              <a:t>of a character.</a:t>
            </a:r>
          </a:p>
          <a:p>
            <a:endParaRPr lang="en-US" b="1" i="1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9894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contest: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In your groups, generate a list of dialogue tags other than “said.”  You have 60 seconds, starting now:</a:t>
            </a:r>
          </a:p>
          <a:p>
            <a:r>
              <a:rPr lang="en-US" sz="3200" dirty="0"/>
              <a:t>https://www.google.com/</a:t>
            </a:r>
            <a:r>
              <a:rPr lang="en-US" sz="3200" dirty="0" err="1"/>
              <a:t>search?source</a:t>
            </a:r>
            <a:r>
              <a:rPr lang="en-US" sz="3200" dirty="0"/>
              <a:t>=</a:t>
            </a:r>
            <a:r>
              <a:rPr lang="en-US" sz="3200" dirty="0" err="1"/>
              <a:t>hp&amp;ei</a:t>
            </a:r>
            <a:r>
              <a:rPr lang="en-US" sz="3200" dirty="0"/>
              <a:t>=3eldXOm2HMm8sAXe1YT4BQ&amp;q=timer+for+60+seconds&amp;btnK=</a:t>
            </a:r>
            <a:r>
              <a:rPr lang="en-US" sz="3200" dirty="0" err="1"/>
              <a:t>Google+Search&amp;oq</a:t>
            </a:r>
            <a:r>
              <a:rPr lang="en-US" sz="3200"/>
              <a:t>=timer+for+60+seconds&amp;gs_l=psy-ab.3..0j0i22i30l6.425.8286..8573...0.0..0.199.2168.7j13......0....1..gws-wiz.....0..0i131j0i22i10i30.0rBWAAvLKJk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233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4E8A-67ED-4B30-9AAA-171A06739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 assignment: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67986-F118-45C0-B3E3-017137E94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/>
              <a:t>1. Complete Language Checkpoint 2.5.:  Using Subordination and Coordination  on pp. 134-137 (include "Check Your Understanding").</a:t>
            </a:r>
          </a:p>
          <a:p>
            <a:r>
              <a:rPr lang="en-US" dirty="0"/>
              <a:t>2. Read "If You Are What You Eat..." on p. 138. This is a mentor text for sentence variety and description.  Read and answer questions 1-4 plus the "Language and Writer's Craft:  Clauses" on pp. 140-141.</a:t>
            </a:r>
          </a:p>
          <a:p>
            <a:r>
              <a:rPr lang="en-US" dirty="0"/>
              <a:t>3. Revise your practice narrative (retrieve from the Purple Folder) to include the following:</a:t>
            </a:r>
          </a:p>
          <a:p>
            <a:r>
              <a:rPr lang="en-US" dirty="0"/>
              <a:t>A. Direct and indirect dialogue</a:t>
            </a:r>
          </a:p>
          <a:p>
            <a:r>
              <a:rPr lang="en-US" dirty="0"/>
              <a:t>B. Narrative Pacing</a:t>
            </a:r>
          </a:p>
          <a:p>
            <a:r>
              <a:rPr lang="en-US" dirty="0"/>
              <a:t>C. Sensory Details and Figurate Language</a:t>
            </a:r>
          </a:p>
          <a:p>
            <a:r>
              <a:rPr lang="en-US" dirty="0"/>
              <a:t>D. Sentence Variety and Clauses (use each type mentioned on pp. 132, 134-35, and 141 (Include two examples of each variety).</a:t>
            </a:r>
          </a:p>
        </p:txBody>
      </p:sp>
    </p:spTree>
    <p:extLst>
      <p:ext uri="{BB962C8B-B14F-4D97-AF65-F5344CB8AC3E}">
        <p14:creationId xmlns:p14="http://schemas.microsoft.com/office/powerpoint/2010/main" val="3685150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195</TotalTime>
  <Words>360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Circuit</vt:lpstr>
      <vt:lpstr>Dialogue as a literary device</vt:lpstr>
      <vt:lpstr>What is dialogue?</vt:lpstr>
      <vt:lpstr>Why is dialogue important in a narrative?</vt:lpstr>
      <vt:lpstr>Types of dialogue</vt:lpstr>
      <vt:lpstr>Elements of direct dialogue and its purpose</vt:lpstr>
      <vt:lpstr>Additional elements of dialogue</vt:lpstr>
      <vt:lpstr>Dialogue contest:  </vt:lpstr>
      <vt:lpstr>Narrative assignment: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 as a literary device</dc:title>
  <dc:creator>Amanda Williams</dc:creator>
  <cp:lastModifiedBy>Amanda Williams</cp:lastModifiedBy>
  <cp:revision>84</cp:revision>
  <dcterms:created xsi:type="dcterms:W3CDTF">2018-09-14T13:28:18Z</dcterms:created>
  <dcterms:modified xsi:type="dcterms:W3CDTF">2019-09-13T18:25:13Z</dcterms:modified>
</cp:coreProperties>
</file>